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80" d="100"/>
          <a:sy n="80" d="100"/>
        </p:scale>
        <p:origin x="754" y="58"/>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au810021237005bhavani/Bhavani-"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a:t>
            </a:r>
            <a:r>
              <a:rPr lang="en-US" sz="4000" b="1" dirty="0" err="1">
                <a:solidFill>
                  <a:schemeClr val="accent1"/>
                </a:solidFill>
                <a:latin typeface="Times New Roman" panose="02020603050405020304" charset="0"/>
                <a:ea typeface="Arial" panose="020B0604020202020204"/>
                <a:cs typeface="Times New Roman" panose="02020603050405020304" charset="0"/>
                <a:sym typeface="Arial" panose="020B0604020202020204"/>
              </a:rPr>
              <a:t>ChatGPT</a:t>
            </a:r>
            <a:endPar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BH</a:t>
            </a:r>
            <a:r>
              <a:rPr lang="en-US" sz="2000" dirty="0">
                <a:solidFill>
                  <a:schemeClr val="tx1"/>
                </a:solidFill>
                <a:latin typeface="Times New Roman" panose="02020603050405020304" charset="0"/>
                <a:cs typeface="Times New Roman" panose="02020603050405020304" charset="0"/>
              </a:rPr>
              <a:t>AVANI M</a:t>
            </a:r>
            <a:endPar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AU810021237005</a:t>
            </a:r>
          </a:p>
        </p:txBody>
      </p:sp>
      <p:sp>
        <p:nvSpPr>
          <p:cNvPr id="94" name="Google Shape;94;p13"/>
          <p:cNvSpPr txBox="1"/>
          <p:nvPr/>
        </p:nvSpPr>
        <p:spPr>
          <a:xfrm>
            <a:off x="915516" y="5423723"/>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IN" sz="2000" dirty="0">
                <a:hlinkClick r:id="rId3"/>
              </a:rPr>
              <a:t>au810021237005bhavani/Bhavani- (github.com)</a:t>
            </a: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5" name="TextBox 4">
            <a:extLst>
              <a:ext uri="{FF2B5EF4-FFF2-40B4-BE49-F238E27FC236}">
                <a16:creationId xmlns:a16="http://schemas.microsoft.com/office/drawing/2014/main" id="{18EA0168-7FE5-4588-9D39-4C4F720C6062}"/>
              </a:ext>
            </a:extLst>
          </p:cNvPr>
          <p:cNvSpPr txBox="1"/>
          <p:nvPr/>
        </p:nvSpPr>
        <p:spPr>
          <a:xfrm>
            <a:off x="942975" y="3366968"/>
            <a:ext cx="11249025" cy="1077218"/>
          </a:xfrm>
          <a:prstGeom prst="rect">
            <a:avLst/>
          </a:prstGeom>
          <a:noFill/>
        </p:spPr>
        <p:txBody>
          <a:bodyPr wrap="square" rtlCol="0">
            <a:spAutoFit/>
          </a:bodyPr>
          <a:lstStyle/>
          <a:p>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                         </a:t>
            </a:r>
          </a:p>
          <a:p>
            <a:endParaRPr lang="en-IN" sz="2000" dirty="0"/>
          </a:p>
        </p:txBody>
      </p:sp>
      <p:sp>
        <p:nvSpPr>
          <p:cNvPr id="7" name="Google Shape;128;p18">
            <a:extLst>
              <a:ext uri="{FF2B5EF4-FFF2-40B4-BE49-F238E27FC236}">
                <a16:creationId xmlns:a16="http://schemas.microsoft.com/office/drawing/2014/main" id="{EF6F5791-52EA-47E8-B743-D51B469009B8}"/>
              </a:ext>
            </a:extLst>
          </p:cNvPr>
          <p:cNvSpPr txBox="1">
            <a:spLocks/>
          </p:cNvSpPr>
          <p:nvPr/>
        </p:nvSpPr>
        <p:spPr>
          <a:xfrm>
            <a:off x="1695132" y="3366968"/>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p>
        </p:txBody>
      </p:sp>
      <p:sp>
        <p:nvSpPr>
          <p:cNvPr id="2" name="TextBox 1">
            <a:extLst>
              <a:ext uri="{FF2B5EF4-FFF2-40B4-BE49-F238E27FC236}">
                <a16:creationId xmlns:a16="http://schemas.microsoft.com/office/drawing/2014/main" id="{030675A4-CAA1-4C71-BEE8-B7F704EFD20B}"/>
              </a:ext>
            </a:extLst>
          </p:cNvPr>
          <p:cNvSpPr txBox="1"/>
          <p:nvPr/>
        </p:nvSpPr>
        <p:spPr>
          <a:xfrm>
            <a:off x="2733675" y="4533702"/>
            <a:ext cx="6629400" cy="400110"/>
          </a:xfrm>
          <a:prstGeom prst="rect">
            <a:avLst/>
          </a:prstGeom>
          <a:noFill/>
        </p:spPr>
        <p:txBody>
          <a:bodyPr wrap="square" rtlCol="0">
            <a:spAutoFit/>
          </a:bodyPr>
          <a:lstStyle/>
          <a:p>
            <a:r>
              <a:rPr lang="en-IN" sz="2000" dirty="0"/>
              <a:t>https://youtu.be/7Ge7JoXhDIw?si=vtRcYUSLtIt8J_a-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Bhavani demo">
            <a:hlinkClick r:id="" action="ppaction://media"/>
            <a:extLst>
              <a:ext uri="{FF2B5EF4-FFF2-40B4-BE49-F238E27FC236}">
                <a16:creationId xmlns:a16="http://schemas.microsoft.com/office/drawing/2014/main" id="{DA94D586-1C4F-4BCD-A2C5-5AE5D3C2FE0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47912" y="1590477"/>
            <a:ext cx="7496175" cy="421659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7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TotalTime>
  <Words>573</Words>
  <Application>Microsoft Office PowerPoint</Application>
  <PresentationFormat>Widescreen</PresentationFormat>
  <Paragraphs>52</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dinesh</cp:lastModifiedBy>
  <cp:revision>15</cp:revision>
  <dcterms:created xsi:type="dcterms:W3CDTF">2024-04-19T06:05:00Z</dcterms:created>
  <dcterms:modified xsi:type="dcterms:W3CDTF">2024-04-24T16:43:44Z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